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8" r:id="rId6"/>
    <p:sldId id="256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0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oilhet, Dan - DOA" userId="f1f56478-30ac-42d8-9a20-e58757f81dcd" providerId="ADAL" clId="{7FD12238-9293-498E-8A9C-286000117C5A}"/>
    <pc:docChg chg="undo redo custSel addSld delSld modSld sldOrd">
      <pc:chgData name="Barroilhet, Dan - DOA" userId="f1f56478-30ac-42d8-9a20-e58757f81dcd" providerId="ADAL" clId="{7FD12238-9293-498E-8A9C-286000117C5A}" dt="2023-04-04T19:14:06.360" v="984" actId="20577"/>
      <pc:docMkLst>
        <pc:docMk/>
      </pc:docMkLst>
      <pc:sldChg chg="addSp delSp modSp new mod modClrScheme delAnim modAnim chgLayout">
        <pc:chgData name="Barroilhet, Dan - DOA" userId="f1f56478-30ac-42d8-9a20-e58757f81dcd" providerId="ADAL" clId="{7FD12238-9293-498E-8A9C-286000117C5A}" dt="2023-04-04T19:13:05.574" v="960"/>
        <pc:sldMkLst>
          <pc:docMk/>
          <pc:sldMk cId="3577981479" sldId="256"/>
        </pc:sldMkLst>
        <pc:spChg chg="del mod ord">
          <ac:chgData name="Barroilhet, Dan - DOA" userId="f1f56478-30ac-42d8-9a20-e58757f81dcd" providerId="ADAL" clId="{7FD12238-9293-498E-8A9C-286000117C5A}" dt="2023-04-04T14:21:17.355" v="1" actId="700"/>
          <ac:spMkLst>
            <pc:docMk/>
            <pc:sldMk cId="3577981479" sldId="256"/>
            <ac:spMk id="2" creationId="{2818AFA3-A077-1F1A-7B40-97D22C91D1A0}"/>
          </ac:spMkLst>
        </pc:spChg>
        <pc:spChg chg="del">
          <ac:chgData name="Barroilhet, Dan - DOA" userId="f1f56478-30ac-42d8-9a20-e58757f81dcd" providerId="ADAL" clId="{7FD12238-9293-498E-8A9C-286000117C5A}" dt="2023-04-04T14:21:17.355" v="1" actId="700"/>
          <ac:spMkLst>
            <pc:docMk/>
            <pc:sldMk cId="3577981479" sldId="256"/>
            <ac:spMk id="3" creationId="{359764DA-BE8E-9CA1-C4F0-E0CB96F084D3}"/>
          </ac:spMkLst>
        </pc:spChg>
        <pc:spChg chg="add mod ord">
          <ac:chgData name="Barroilhet, Dan - DOA" userId="f1f56478-30ac-42d8-9a20-e58757f81dcd" providerId="ADAL" clId="{7FD12238-9293-498E-8A9C-286000117C5A}" dt="2023-04-04T14:46:30.826" v="673" actId="20577"/>
          <ac:spMkLst>
            <pc:docMk/>
            <pc:sldMk cId="3577981479" sldId="256"/>
            <ac:spMk id="4" creationId="{320D65AA-3A13-8328-C18B-5C7CB2C2E8AD}"/>
          </ac:spMkLst>
        </pc:spChg>
        <pc:spChg chg="add mod ord">
          <ac:chgData name="Barroilhet, Dan - DOA" userId="f1f56478-30ac-42d8-9a20-e58757f81dcd" providerId="ADAL" clId="{7FD12238-9293-498E-8A9C-286000117C5A}" dt="2023-04-04T15:12:11.690" v="771" actId="166"/>
          <ac:spMkLst>
            <pc:docMk/>
            <pc:sldMk cId="3577981479" sldId="256"/>
            <ac:spMk id="7" creationId="{ACD30BE9-EF22-5073-78AD-B38B62A8CF02}"/>
          </ac:spMkLst>
        </pc:spChg>
        <pc:spChg chg="add del mod ord">
          <ac:chgData name="Barroilhet, Dan - DOA" userId="f1f56478-30ac-42d8-9a20-e58757f81dcd" providerId="ADAL" clId="{7FD12238-9293-498E-8A9C-286000117C5A}" dt="2023-04-04T15:12:21.478" v="772" actId="166"/>
          <ac:spMkLst>
            <pc:docMk/>
            <pc:sldMk cId="3577981479" sldId="256"/>
            <ac:spMk id="20" creationId="{4C9793D9-57D5-0025-A080-582E0ED8DDC2}"/>
          </ac:spMkLst>
        </pc:spChg>
        <pc:picChg chg="add del mod ord">
          <ac:chgData name="Barroilhet, Dan - DOA" userId="f1f56478-30ac-42d8-9a20-e58757f81dcd" providerId="ADAL" clId="{7FD12238-9293-498E-8A9C-286000117C5A}" dt="2023-04-04T14:28:23.591" v="408" actId="478"/>
          <ac:picMkLst>
            <pc:docMk/>
            <pc:sldMk cId="3577981479" sldId="256"/>
            <ac:picMk id="6" creationId="{ED3F34F3-1988-08EC-0855-4E12D24675B0}"/>
          </ac:picMkLst>
        </pc:picChg>
        <pc:picChg chg="add del mod">
          <ac:chgData name="Barroilhet, Dan - DOA" userId="f1f56478-30ac-42d8-9a20-e58757f81dcd" providerId="ADAL" clId="{7FD12238-9293-498E-8A9C-286000117C5A}" dt="2023-04-04T14:29:13.408" v="418" actId="1076"/>
          <ac:picMkLst>
            <pc:docMk/>
            <pc:sldMk cId="3577981479" sldId="256"/>
            <ac:picMk id="9" creationId="{A1081143-90DF-BE1B-DA40-FB6E5B4BBB96}"/>
          </ac:picMkLst>
        </pc:picChg>
        <pc:picChg chg="add del mod">
          <ac:chgData name="Barroilhet, Dan - DOA" userId="f1f56478-30ac-42d8-9a20-e58757f81dcd" providerId="ADAL" clId="{7FD12238-9293-498E-8A9C-286000117C5A}" dt="2023-04-04T14:48:42.620" v="725" actId="478"/>
          <ac:picMkLst>
            <pc:docMk/>
            <pc:sldMk cId="3577981479" sldId="256"/>
            <ac:picMk id="11" creationId="{E2902E47-C71C-059B-41AE-0CA3384AD03F}"/>
          </ac:picMkLst>
        </pc:picChg>
        <pc:picChg chg="add del mod">
          <ac:chgData name="Barroilhet, Dan - DOA" userId="f1f56478-30ac-42d8-9a20-e58757f81dcd" providerId="ADAL" clId="{7FD12238-9293-498E-8A9C-286000117C5A}" dt="2023-04-04T14:48:41.115" v="724" actId="478"/>
          <ac:picMkLst>
            <pc:docMk/>
            <pc:sldMk cId="3577981479" sldId="256"/>
            <ac:picMk id="13" creationId="{2C17D175-9E32-1F91-0785-811E3486F94E}"/>
          </ac:picMkLst>
        </pc:picChg>
        <pc:picChg chg="add del mod">
          <ac:chgData name="Barroilhet, Dan - DOA" userId="f1f56478-30ac-42d8-9a20-e58757f81dcd" providerId="ADAL" clId="{7FD12238-9293-498E-8A9C-286000117C5A}" dt="2023-04-04T14:48:40.259" v="723" actId="478"/>
          <ac:picMkLst>
            <pc:docMk/>
            <pc:sldMk cId="3577981479" sldId="256"/>
            <ac:picMk id="15" creationId="{E783C56B-D67F-0995-8B0D-E1ACA91DFF56}"/>
          </ac:picMkLst>
        </pc:picChg>
        <pc:picChg chg="add del mod">
          <ac:chgData name="Barroilhet, Dan - DOA" userId="f1f56478-30ac-42d8-9a20-e58757f81dcd" providerId="ADAL" clId="{7FD12238-9293-498E-8A9C-286000117C5A}" dt="2023-04-04T14:48:39.387" v="722" actId="478"/>
          <ac:picMkLst>
            <pc:docMk/>
            <pc:sldMk cId="3577981479" sldId="256"/>
            <ac:picMk id="17" creationId="{724AF0F4-A3C8-BBF4-C95B-5B4CD1C393CB}"/>
          </ac:picMkLst>
        </pc:picChg>
        <pc:picChg chg="add del mod">
          <ac:chgData name="Barroilhet, Dan - DOA" userId="f1f56478-30ac-42d8-9a20-e58757f81dcd" providerId="ADAL" clId="{7FD12238-9293-498E-8A9C-286000117C5A}" dt="2023-04-04T14:48:38.547" v="721" actId="478"/>
          <ac:picMkLst>
            <pc:docMk/>
            <pc:sldMk cId="3577981479" sldId="256"/>
            <ac:picMk id="19" creationId="{5F3F457F-E460-0367-3582-EAB9F61F1018}"/>
          </ac:picMkLst>
        </pc:picChg>
        <pc:picChg chg="add mod">
          <ac:chgData name="Barroilhet, Dan - DOA" userId="f1f56478-30ac-42d8-9a20-e58757f81dcd" providerId="ADAL" clId="{7FD12238-9293-498E-8A9C-286000117C5A}" dt="2023-04-04T14:50:00.939" v="730" actId="1076"/>
          <ac:picMkLst>
            <pc:docMk/>
            <pc:sldMk cId="3577981479" sldId="256"/>
            <ac:picMk id="22" creationId="{87470BC7-39F0-77E2-0250-B26BFF89B75A}"/>
          </ac:picMkLst>
        </pc:picChg>
        <pc:picChg chg="add mod">
          <ac:chgData name="Barroilhet, Dan - DOA" userId="f1f56478-30ac-42d8-9a20-e58757f81dcd" providerId="ADAL" clId="{7FD12238-9293-498E-8A9C-286000117C5A}" dt="2023-04-04T14:52:39.420" v="742" actId="1076"/>
          <ac:picMkLst>
            <pc:docMk/>
            <pc:sldMk cId="3577981479" sldId="256"/>
            <ac:picMk id="24" creationId="{D5079C46-C0CE-FF19-7329-45F6AF33F700}"/>
          </ac:picMkLst>
        </pc:picChg>
        <pc:picChg chg="add mod">
          <ac:chgData name="Barroilhet, Dan - DOA" userId="f1f56478-30ac-42d8-9a20-e58757f81dcd" providerId="ADAL" clId="{7FD12238-9293-498E-8A9C-286000117C5A}" dt="2023-04-04T14:54:34.964" v="752" actId="1076"/>
          <ac:picMkLst>
            <pc:docMk/>
            <pc:sldMk cId="3577981479" sldId="256"/>
            <ac:picMk id="26" creationId="{711AEC33-6F20-767A-9572-9B84C97E97A4}"/>
          </ac:picMkLst>
        </pc:picChg>
        <pc:picChg chg="add mod">
          <ac:chgData name="Barroilhet, Dan - DOA" userId="f1f56478-30ac-42d8-9a20-e58757f81dcd" providerId="ADAL" clId="{7FD12238-9293-498E-8A9C-286000117C5A}" dt="2023-04-04T15:08:42.167" v="756" actId="1076"/>
          <ac:picMkLst>
            <pc:docMk/>
            <pc:sldMk cId="3577981479" sldId="256"/>
            <ac:picMk id="28" creationId="{ADEB0D9C-B3F6-9105-EDC3-3F761EFE0495}"/>
          </ac:picMkLst>
        </pc:picChg>
        <pc:picChg chg="add del mod">
          <ac:chgData name="Barroilhet, Dan - DOA" userId="f1f56478-30ac-42d8-9a20-e58757f81dcd" providerId="ADAL" clId="{7FD12238-9293-498E-8A9C-286000117C5A}" dt="2023-04-04T19:10:03.730" v="948" actId="478"/>
          <ac:picMkLst>
            <pc:docMk/>
            <pc:sldMk cId="3577981479" sldId="256"/>
            <ac:picMk id="30" creationId="{C3AC4E57-315E-B790-4EC0-7920C5FF1FC4}"/>
          </ac:picMkLst>
        </pc:picChg>
        <pc:picChg chg="add del mod">
          <ac:chgData name="Barroilhet, Dan - DOA" userId="f1f56478-30ac-42d8-9a20-e58757f81dcd" providerId="ADAL" clId="{7FD12238-9293-498E-8A9C-286000117C5A}" dt="2023-04-04T19:09:54.990" v="947"/>
          <ac:picMkLst>
            <pc:docMk/>
            <pc:sldMk cId="3577981479" sldId="256"/>
            <ac:picMk id="32" creationId="{B65B945B-9BA6-6F1A-1D0F-D386864664C1}"/>
          </ac:picMkLst>
        </pc:picChg>
        <pc:picChg chg="add mod ord">
          <ac:chgData name="Barroilhet, Dan - DOA" userId="f1f56478-30ac-42d8-9a20-e58757f81dcd" providerId="ADAL" clId="{7FD12238-9293-498E-8A9C-286000117C5A}" dt="2023-04-04T19:11:47.749" v="958" actId="171"/>
          <ac:picMkLst>
            <pc:docMk/>
            <pc:sldMk cId="3577981479" sldId="256"/>
            <ac:picMk id="34" creationId="{1F93669A-183B-0F35-D95C-F7C5E018276E}"/>
          </ac:picMkLst>
        </pc:picChg>
      </pc:sldChg>
      <pc:sldChg chg="addSp delSp modSp add mod addAnim delAnim">
        <pc:chgData name="Barroilhet, Dan - DOA" userId="f1f56478-30ac-42d8-9a20-e58757f81dcd" providerId="ADAL" clId="{7FD12238-9293-498E-8A9C-286000117C5A}" dt="2023-04-04T19:14:06.360" v="984" actId="20577"/>
        <pc:sldMkLst>
          <pc:docMk/>
          <pc:sldMk cId="1287863781" sldId="257"/>
        </pc:sldMkLst>
        <pc:spChg chg="mod">
          <ac:chgData name="Barroilhet, Dan - DOA" userId="f1f56478-30ac-42d8-9a20-e58757f81dcd" providerId="ADAL" clId="{7FD12238-9293-498E-8A9C-286000117C5A}" dt="2023-04-04T19:14:06.360" v="984" actId="20577"/>
          <ac:spMkLst>
            <pc:docMk/>
            <pc:sldMk cId="1287863781" sldId="257"/>
            <ac:spMk id="7" creationId="{ACD30BE9-EF22-5073-78AD-B38B62A8CF02}"/>
          </ac:spMkLst>
        </pc:spChg>
        <pc:picChg chg="add del">
          <ac:chgData name="Barroilhet, Dan - DOA" userId="f1f56478-30ac-42d8-9a20-e58757f81dcd" providerId="ADAL" clId="{7FD12238-9293-498E-8A9C-286000117C5A}" dt="2023-04-04T14:48:34.485" v="720" actId="478"/>
          <ac:picMkLst>
            <pc:docMk/>
            <pc:sldMk cId="1287863781" sldId="257"/>
            <ac:picMk id="19" creationId="{5F3F457F-E460-0367-3582-EAB9F61F1018}"/>
          </ac:picMkLst>
        </pc:picChg>
      </pc:sldChg>
      <pc:sldChg chg="add del">
        <pc:chgData name="Barroilhet, Dan - DOA" userId="f1f56478-30ac-42d8-9a20-e58757f81dcd" providerId="ADAL" clId="{7FD12238-9293-498E-8A9C-286000117C5A}" dt="2023-04-04T14:41:36.596" v="515" actId="2696"/>
        <pc:sldMkLst>
          <pc:docMk/>
          <pc:sldMk cId="1716920845" sldId="257"/>
        </pc:sldMkLst>
      </pc:sldChg>
      <pc:sldChg chg="addSp delSp modSp add mod ord delAnim modAnim">
        <pc:chgData name="Barroilhet, Dan - DOA" userId="f1f56478-30ac-42d8-9a20-e58757f81dcd" providerId="ADAL" clId="{7FD12238-9293-498E-8A9C-286000117C5A}" dt="2023-04-04T18:53:52.722" v="899"/>
        <pc:sldMkLst>
          <pc:docMk/>
          <pc:sldMk cId="3881409915" sldId="258"/>
        </pc:sldMkLst>
        <pc:spChg chg="mod">
          <ac:chgData name="Barroilhet, Dan - DOA" userId="f1f56478-30ac-42d8-9a20-e58757f81dcd" providerId="ADAL" clId="{7FD12238-9293-498E-8A9C-286000117C5A}" dt="2023-04-04T15:24:44.291" v="779" actId="20577"/>
          <ac:spMkLst>
            <pc:docMk/>
            <pc:sldMk cId="3881409915" sldId="258"/>
            <ac:spMk id="4" creationId="{320D65AA-3A13-8328-C18B-5C7CB2C2E8AD}"/>
          </ac:spMkLst>
        </pc:spChg>
        <pc:spChg chg="del">
          <ac:chgData name="Barroilhet, Dan - DOA" userId="f1f56478-30ac-42d8-9a20-e58757f81dcd" providerId="ADAL" clId="{7FD12238-9293-498E-8A9C-286000117C5A}" dt="2023-04-04T15:24:47.409" v="780" actId="478"/>
          <ac:spMkLst>
            <pc:docMk/>
            <pc:sldMk cId="3881409915" sldId="258"/>
            <ac:spMk id="7" creationId="{ACD30BE9-EF22-5073-78AD-B38B62A8CF02}"/>
          </ac:spMkLst>
        </pc:spChg>
        <pc:spChg chg="add del">
          <ac:chgData name="Barroilhet, Dan - DOA" userId="f1f56478-30ac-42d8-9a20-e58757f81dcd" providerId="ADAL" clId="{7FD12238-9293-498E-8A9C-286000117C5A}" dt="2023-04-04T15:29:12.638" v="800" actId="22"/>
          <ac:spMkLst>
            <pc:docMk/>
            <pc:sldMk cId="3881409915" sldId="258"/>
            <ac:spMk id="10" creationId="{D5C34C21-D618-1EAD-C768-ADF6556659CD}"/>
          </ac:spMkLst>
        </pc:spChg>
        <pc:spChg chg="mod">
          <ac:chgData name="Barroilhet, Dan - DOA" userId="f1f56478-30ac-42d8-9a20-e58757f81dcd" providerId="ADAL" clId="{7FD12238-9293-498E-8A9C-286000117C5A}" dt="2023-04-04T15:25:07.061" v="783" actId="6549"/>
          <ac:spMkLst>
            <pc:docMk/>
            <pc:sldMk cId="3881409915" sldId="258"/>
            <ac:spMk id="20" creationId="{4C9793D9-57D5-0025-A080-582E0ED8DDC2}"/>
          </ac:spMkLst>
        </pc:spChg>
        <pc:picChg chg="add mod">
          <ac:chgData name="Barroilhet, Dan - DOA" userId="f1f56478-30ac-42d8-9a20-e58757f81dcd" providerId="ADAL" clId="{7FD12238-9293-498E-8A9C-286000117C5A}" dt="2023-04-04T15:26:49.968" v="793" actId="1076"/>
          <ac:picMkLst>
            <pc:docMk/>
            <pc:sldMk cId="3881409915" sldId="258"/>
            <ac:picMk id="3" creationId="{3E72692E-F183-C81B-A87E-38C6588C6D84}"/>
          </ac:picMkLst>
        </pc:picChg>
        <pc:picChg chg="add mod">
          <ac:chgData name="Barroilhet, Dan - DOA" userId="f1f56478-30ac-42d8-9a20-e58757f81dcd" providerId="ADAL" clId="{7FD12238-9293-498E-8A9C-286000117C5A}" dt="2023-04-04T15:28:09.009" v="797" actId="1076"/>
          <ac:picMkLst>
            <pc:docMk/>
            <pc:sldMk cId="3881409915" sldId="258"/>
            <ac:picMk id="6" creationId="{E6381F0A-9927-3E57-B9CB-187EC6C20AD5}"/>
          </ac:picMkLst>
        </pc:picChg>
        <pc:picChg chg="del">
          <ac:chgData name="Barroilhet, Dan - DOA" userId="f1f56478-30ac-42d8-9a20-e58757f81dcd" providerId="ADAL" clId="{7FD12238-9293-498E-8A9C-286000117C5A}" dt="2023-04-04T15:25:19.176" v="788" actId="478"/>
          <ac:picMkLst>
            <pc:docMk/>
            <pc:sldMk cId="3881409915" sldId="258"/>
            <ac:picMk id="11" creationId="{E2902E47-C71C-059B-41AE-0CA3384AD03F}"/>
          </ac:picMkLst>
        </pc:picChg>
        <pc:picChg chg="del">
          <ac:chgData name="Barroilhet, Dan - DOA" userId="f1f56478-30ac-42d8-9a20-e58757f81dcd" providerId="ADAL" clId="{7FD12238-9293-498E-8A9C-286000117C5A}" dt="2023-04-04T15:25:17.200" v="787" actId="478"/>
          <ac:picMkLst>
            <pc:docMk/>
            <pc:sldMk cId="3881409915" sldId="258"/>
            <ac:picMk id="13" creationId="{2C17D175-9E32-1F91-0785-811E3486F94E}"/>
          </ac:picMkLst>
        </pc:picChg>
        <pc:picChg chg="add del mod">
          <ac:chgData name="Barroilhet, Dan - DOA" userId="f1f56478-30ac-42d8-9a20-e58757f81dcd" providerId="ADAL" clId="{7FD12238-9293-498E-8A9C-286000117C5A}" dt="2023-04-04T15:32:21.202" v="834" actId="478"/>
          <ac:picMkLst>
            <pc:docMk/>
            <pc:sldMk cId="3881409915" sldId="258"/>
            <ac:picMk id="14" creationId="{5B13758E-18BE-C9D1-4E59-2776A48D76B6}"/>
          </ac:picMkLst>
        </pc:picChg>
        <pc:picChg chg="del">
          <ac:chgData name="Barroilhet, Dan - DOA" userId="f1f56478-30ac-42d8-9a20-e58757f81dcd" providerId="ADAL" clId="{7FD12238-9293-498E-8A9C-286000117C5A}" dt="2023-04-04T15:25:16.209" v="786" actId="478"/>
          <ac:picMkLst>
            <pc:docMk/>
            <pc:sldMk cId="3881409915" sldId="258"/>
            <ac:picMk id="15" creationId="{E783C56B-D67F-0995-8B0D-E1ACA91DFF56}"/>
          </ac:picMkLst>
        </pc:picChg>
        <pc:picChg chg="del">
          <ac:chgData name="Barroilhet, Dan - DOA" userId="f1f56478-30ac-42d8-9a20-e58757f81dcd" providerId="ADAL" clId="{7FD12238-9293-498E-8A9C-286000117C5A}" dt="2023-04-04T15:25:14.521" v="785" actId="478"/>
          <ac:picMkLst>
            <pc:docMk/>
            <pc:sldMk cId="3881409915" sldId="258"/>
            <ac:picMk id="17" creationId="{724AF0F4-A3C8-BBF4-C95B-5B4CD1C393CB}"/>
          </ac:picMkLst>
        </pc:picChg>
        <pc:picChg chg="add del mod">
          <ac:chgData name="Barroilhet, Dan - DOA" userId="f1f56478-30ac-42d8-9a20-e58757f81dcd" providerId="ADAL" clId="{7FD12238-9293-498E-8A9C-286000117C5A}" dt="2023-04-04T15:32:20.011" v="833" actId="478"/>
          <ac:picMkLst>
            <pc:docMk/>
            <pc:sldMk cId="3881409915" sldId="258"/>
            <ac:picMk id="18" creationId="{C5C0ED61-63C3-355E-8FB4-95D2C5609452}"/>
          </ac:picMkLst>
        </pc:picChg>
        <pc:picChg chg="del">
          <ac:chgData name="Barroilhet, Dan - DOA" userId="f1f56478-30ac-42d8-9a20-e58757f81dcd" providerId="ADAL" clId="{7FD12238-9293-498E-8A9C-286000117C5A}" dt="2023-04-04T15:25:13.369" v="784" actId="478"/>
          <ac:picMkLst>
            <pc:docMk/>
            <pc:sldMk cId="3881409915" sldId="258"/>
            <ac:picMk id="19" creationId="{5F3F457F-E460-0367-3582-EAB9F61F1018}"/>
          </ac:picMkLst>
        </pc:picChg>
        <pc:picChg chg="add del mod">
          <ac:chgData name="Barroilhet, Dan - DOA" userId="f1f56478-30ac-42d8-9a20-e58757f81dcd" providerId="ADAL" clId="{7FD12238-9293-498E-8A9C-286000117C5A}" dt="2023-04-04T15:32:18.532" v="832" actId="478"/>
          <ac:picMkLst>
            <pc:docMk/>
            <pc:sldMk cId="3881409915" sldId="258"/>
            <ac:picMk id="22" creationId="{1E0F9C13-CFD9-4997-B20B-8BDF1A65163D}"/>
          </ac:picMkLst>
        </pc:picChg>
        <pc:picChg chg="add mod">
          <ac:chgData name="Barroilhet, Dan - DOA" userId="f1f56478-30ac-42d8-9a20-e58757f81dcd" providerId="ADAL" clId="{7FD12238-9293-498E-8A9C-286000117C5A}" dt="2023-04-04T15:32:43.663" v="838" actId="1076"/>
          <ac:picMkLst>
            <pc:docMk/>
            <pc:sldMk cId="3881409915" sldId="258"/>
            <ac:picMk id="24" creationId="{84C4C786-6D91-F384-A65C-68C43CBA81DC}"/>
          </ac:picMkLst>
        </pc:picChg>
        <pc:picChg chg="add mod">
          <ac:chgData name="Barroilhet, Dan - DOA" userId="f1f56478-30ac-42d8-9a20-e58757f81dcd" providerId="ADAL" clId="{7FD12238-9293-498E-8A9C-286000117C5A}" dt="2023-04-04T15:32:57.647" v="843" actId="1076"/>
          <ac:picMkLst>
            <pc:docMk/>
            <pc:sldMk cId="3881409915" sldId="258"/>
            <ac:picMk id="26" creationId="{71958986-7B6B-457E-BBD9-AC27A628E3E7}"/>
          </ac:picMkLst>
        </pc:picChg>
        <pc:picChg chg="add del mod">
          <ac:chgData name="Barroilhet, Dan - DOA" userId="f1f56478-30ac-42d8-9a20-e58757f81dcd" providerId="ADAL" clId="{7FD12238-9293-498E-8A9C-286000117C5A}" dt="2023-04-04T15:34:54.540" v="862" actId="478"/>
          <ac:picMkLst>
            <pc:docMk/>
            <pc:sldMk cId="3881409915" sldId="258"/>
            <ac:picMk id="28" creationId="{F6F16F12-1A2D-80E8-C3A7-51CBF0BEBE9D}"/>
          </ac:picMkLst>
        </pc:picChg>
        <pc:picChg chg="add mod">
          <ac:chgData name="Barroilhet, Dan - DOA" userId="f1f56478-30ac-42d8-9a20-e58757f81dcd" providerId="ADAL" clId="{7FD12238-9293-498E-8A9C-286000117C5A}" dt="2023-04-04T15:35:22.308" v="868" actId="1076"/>
          <ac:picMkLst>
            <pc:docMk/>
            <pc:sldMk cId="3881409915" sldId="258"/>
            <ac:picMk id="30" creationId="{8A52CA74-CEFC-0862-0BCE-F5692B5B956B}"/>
          </ac:picMkLst>
        </pc:picChg>
      </pc:sldChg>
      <pc:sldChg chg="addSp delSp modSp add mod ord delAnim modAnim">
        <pc:chgData name="Barroilhet, Dan - DOA" userId="f1f56478-30ac-42d8-9a20-e58757f81dcd" providerId="ADAL" clId="{7FD12238-9293-498E-8A9C-286000117C5A}" dt="2023-04-04T19:05:47.700" v="942"/>
        <pc:sldMkLst>
          <pc:docMk/>
          <pc:sldMk cId="3400694261" sldId="259"/>
        </pc:sldMkLst>
        <pc:spChg chg="mod">
          <ac:chgData name="Barroilhet, Dan - DOA" userId="f1f56478-30ac-42d8-9a20-e58757f81dcd" providerId="ADAL" clId="{7FD12238-9293-498E-8A9C-286000117C5A}" dt="2023-04-04T18:51:41.358" v="892" actId="20577"/>
          <ac:spMkLst>
            <pc:docMk/>
            <pc:sldMk cId="3400694261" sldId="259"/>
            <ac:spMk id="4" creationId="{320D65AA-3A13-8328-C18B-5C7CB2C2E8AD}"/>
          </ac:spMkLst>
        </pc:spChg>
        <pc:picChg chg="del">
          <ac:chgData name="Barroilhet, Dan - DOA" userId="f1f56478-30ac-42d8-9a20-e58757f81dcd" providerId="ADAL" clId="{7FD12238-9293-498E-8A9C-286000117C5A}" dt="2023-04-04T18:51:53.023" v="897" actId="478"/>
          <ac:picMkLst>
            <pc:docMk/>
            <pc:sldMk cId="3400694261" sldId="259"/>
            <ac:picMk id="3" creationId="{3E72692E-F183-C81B-A87E-38C6588C6D84}"/>
          </ac:picMkLst>
        </pc:picChg>
        <pc:picChg chg="add mod">
          <ac:chgData name="Barroilhet, Dan - DOA" userId="f1f56478-30ac-42d8-9a20-e58757f81dcd" providerId="ADAL" clId="{7FD12238-9293-498E-8A9C-286000117C5A}" dt="2023-04-04T18:54:33.405" v="907" actId="1076"/>
          <ac:picMkLst>
            <pc:docMk/>
            <pc:sldMk cId="3400694261" sldId="259"/>
            <ac:picMk id="5" creationId="{499ADD48-62CF-1586-B99D-9D5F88177A75}"/>
          </ac:picMkLst>
        </pc:picChg>
        <pc:picChg chg="del">
          <ac:chgData name="Barroilhet, Dan - DOA" userId="f1f56478-30ac-42d8-9a20-e58757f81dcd" providerId="ADAL" clId="{7FD12238-9293-498E-8A9C-286000117C5A}" dt="2023-04-04T18:51:51.374" v="896" actId="478"/>
          <ac:picMkLst>
            <pc:docMk/>
            <pc:sldMk cId="3400694261" sldId="259"/>
            <ac:picMk id="6" creationId="{E6381F0A-9927-3E57-B9CB-187EC6C20AD5}"/>
          </ac:picMkLst>
        </pc:picChg>
        <pc:picChg chg="add mod">
          <ac:chgData name="Barroilhet, Dan - DOA" userId="f1f56478-30ac-42d8-9a20-e58757f81dcd" providerId="ADAL" clId="{7FD12238-9293-498E-8A9C-286000117C5A}" dt="2023-04-04T18:55:35.181" v="912" actId="1076"/>
          <ac:picMkLst>
            <pc:docMk/>
            <pc:sldMk cId="3400694261" sldId="259"/>
            <ac:picMk id="8" creationId="{5F2C1642-F2B6-3291-F86B-F7476B57E915}"/>
          </ac:picMkLst>
        </pc:picChg>
        <pc:picChg chg="add mod">
          <ac:chgData name="Barroilhet, Dan - DOA" userId="f1f56478-30ac-42d8-9a20-e58757f81dcd" providerId="ADAL" clId="{7FD12238-9293-498E-8A9C-286000117C5A}" dt="2023-04-04T18:56:38.237" v="917" actId="1076"/>
          <ac:picMkLst>
            <pc:docMk/>
            <pc:sldMk cId="3400694261" sldId="259"/>
            <ac:picMk id="11" creationId="{1BF84A87-EE4C-143A-CDB6-ECD23DC9F250}"/>
          </ac:picMkLst>
        </pc:picChg>
        <pc:picChg chg="add mod">
          <ac:chgData name="Barroilhet, Dan - DOA" userId="f1f56478-30ac-42d8-9a20-e58757f81dcd" providerId="ADAL" clId="{7FD12238-9293-498E-8A9C-286000117C5A}" dt="2023-04-04T19:04:22.189" v="922" actId="1076"/>
          <ac:picMkLst>
            <pc:docMk/>
            <pc:sldMk cId="3400694261" sldId="259"/>
            <ac:picMk id="13" creationId="{02DB2784-537D-FA4F-15C2-EE0E730D387C}"/>
          </ac:picMkLst>
        </pc:picChg>
        <pc:picChg chg="add mod">
          <ac:chgData name="Barroilhet, Dan - DOA" userId="f1f56478-30ac-42d8-9a20-e58757f81dcd" providerId="ADAL" clId="{7FD12238-9293-498E-8A9C-286000117C5A}" dt="2023-04-04T19:04:57.853" v="927" actId="1076"/>
          <ac:picMkLst>
            <pc:docMk/>
            <pc:sldMk cId="3400694261" sldId="259"/>
            <ac:picMk id="15" creationId="{C7B57B3C-658C-F768-F3FB-39FA18F8E5E4}"/>
          </ac:picMkLst>
        </pc:picChg>
        <pc:picChg chg="del">
          <ac:chgData name="Barroilhet, Dan - DOA" userId="f1f56478-30ac-42d8-9a20-e58757f81dcd" providerId="ADAL" clId="{7FD12238-9293-498E-8A9C-286000117C5A}" dt="2023-04-04T18:51:50.462" v="895" actId="478"/>
          <ac:picMkLst>
            <pc:docMk/>
            <pc:sldMk cId="3400694261" sldId="259"/>
            <ac:picMk id="24" creationId="{84C4C786-6D91-F384-A65C-68C43CBA81DC}"/>
          </ac:picMkLst>
        </pc:picChg>
        <pc:picChg chg="del">
          <ac:chgData name="Barroilhet, Dan - DOA" userId="f1f56478-30ac-42d8-9a20-e58757f81dcd" providerId="ADAL" clId="{7FD12238-9293-498E-8A9C-286000117C5A}" dt="2023-04-04T18:51:49.559" v="894" actId="478"/>
          <ac:picMkLst>
            <pc:docMk/>
            <pc:sldMk cId="3400694261" sldId="259"/>
            <ac:picMk id="26" creationId="{71958986-7B6B-457E-BBD9-AC27A628E3E7}"/>
          </ac:picMkLst>
        </pc:picChg>
        <pc:picChg chg="del">
          <ac:chgData name="Barroilhet, Dan - DOA" userId="f1f56478-30ac-42d8-9a20-e58757f81dcd" providerId="ADAL" clId="{7FD12238-9293-498E-8A9C-286000117C5A}" dt="2023-04-04T18:51:48.599" v="893" actId="478"/>
          <ac:picMkLst>
            <pc:docMk/>
            <pc:sldMk cId="3400694261" sldId="259"/>
            <ac:picMk id="30" creationId="{8A52CA74-CEFC-0862-0BCE-F5692B5B956B}"/>
          </ac:picMkLst>
        </pc:picChg>
      </pc:sldChg>
    </pc:docChg>
  </pc:docChgLst>
  <pc:docChgLst>
    <pc:chgData name="Barroilhet, Dan - DOA" userId="f1f56478-30ac-42d8-9a20-e58757f81dcd" providerId="ADAL" clId="{15B71A5D-9FBF-4FE5-98D7-2FCBA2AB523B}"/>
    <pc:docChg chg="modSld">
      <pc:chgData name="Barroilhet, Dan - DOA" userId="f1f56478-30ac-42d8-9a20-e58757f81dcd" providerId="ADAL" clId="{15B71A5D-9FBF-4FE5-98D7-2FCBA2AB523B}" dt="2023-04-27T16:08:51.247" v="57" actId="20577"/>
      <pc:docMkLst>
        <pc:docMk/>
      </pc:docMkLst>
      <pc:sldChg chg="modSp mod">
        <pc:chgData name="Barroilhet, Dan - DOA" userId="f1f56478-30ac-42d8-9a20-e58757f81dcd" providerId="ADAL" clId="{15B71A5D-9FBF-4FE5-98D7-2FCBA2AB523B}" dt="2023-04-27T16:08:51.247" v="57" actId="20577"/>
        <pc:sldMkLst>
          <pc:docMk/>
          <pc:sldMk cId="3577981479" sldId="256"/>
        </pc:sldMkLst>
        <pc:spChg chg="mod">
          <ac:chgData name="Barroilhet, Dan - DOA" userId="f1f56478-30ac-42d8-9a20-e58757f81dcd" providerId="ADAL" clId="{15B71A5D-9FBF-4FE5-98D7-2FCBA2AB523B}" dt="2023-04-27T16:08:51.247" v="57" actId="20577"/>
          <ac:spMkLst>
            <pc:docMk/>
            <pc:sldMk cId="3577981479" sldId="256"/>
            <ac:spMk id="20" creationId="{4C9793D9-57D5-0025-A080-582E0ED8DDC2}"/>
          </ac:spMkLst>
        </pc:spChg>
        <pc:picChg chg="ord">
          <ac:chgData name="Barroilhet, Dan - DOA" userId="f1f56478-30ac-42d8-9a20-e58757f81dcd" providerId="ADAL" clId="{15B71A5D-9FBF-4FE5-98D7-2FCBA2AB523B}" dt="2023-04-27T15:54:27.047" v="17"/>
          <ac:picMkLst>
            <pc:docMk/>
            <pc:sldMk cId="3577981479" sldId="256"/>
            <ac:picMk id="9" creationId="{A1081143-90DF-BE1B-DA40-FB6E5B4BBB96}"/>
          </ac:picMkLst>
        </pc:picChg>
        <pc:picChg chg="ord">
          <ac:chgData name="Barroilhet, Dan - DOA" userId="f1f56478-30ac-42d8-9a20-e58757f81dcd" providerId="ADAL" clId="{15B71A5D-9FBF-4FE5-98D7-2FCBA2AB523B}" dt="2023-04-27T15:54:25.254" v="16"/>
          <ac:picMkLst>
            <pc:docMk/>
            <pc:sldMk cId="3577981479" sldId="256"/>
            <ac:picMk id="22" creationId="{87470BC7-39F0-77E2-0250-B26BFF89B75A}"/>
          </ac:picMkLst>
        </pc:picChg>
        <pc:picChg chg="ord">
          <ac:chgData name="Barroilhet, Dan - DOA" userId="f1f56478-30ac-42d8-9a20-e58757f81dcd" providerId="ADAL" clId="{15B71A5D-9FBF-4FE5-98D7-2FCBA2AB523B}" dt="2023-04-27T15:54:23.567" v="15"/>
          <ac:picMkLst>
            <pc:docMk/>
            <pc:sldMk cId="3577981479" sldId="256"/>
            <ac:picMk id="24" creationId="{D5079C46-C0CE-FF19-7329-45F6AF33F700}"/>
          </ac:picMkLst>
        </pc:picChg>
        <pc:picChg chg="ord">
          <ac:chgData name="Barroilhet, Dan - DOA" userId="f1f56478-30ac-42d8-9a20-e58757f81dcd" providerId="ADAL" clId="{15B71A5D-9FBF-4FE5-98D7-2FCBA2AB523B}" dt="2023-04-27T15:54:21.640" v="14"/>
          <ac:picMkLst>
            <pc:docMk/>
            <pc:sldMk cId="3577981479" sldId="256"/>
            <ac:picMk id="26" creationId="{711AEC33-6F20-767A-9572-9B84C97E97A4}"/>
          </ac:picMkLst>
        </pc:picChg>
        <pc:picChg chg="ord">
          <ac:chgData name="Barroilhet, Dan - DOA" userId="f1f56478-30ac-42d8-9a20-e58757f81dcd" providerId="ADAL" clId="{15B71A5D-9FBF-4FE5-98D7-2FCBA2AB523B}" dt="2023-04-27T15:54:19.701" v="13"/>
          <ac:picMkLst>
            <pc:docMk/>
            <pc:sldMk cId="3577981479" sldId="256"/>
            <ac:picMk id="28" creationId="{ADEB0D9C-B3F6-9105-EDC3-3F761EFE0495}"/>
          </ac:picMkLst>
        </pc:picChg>
        <pc:picChg chg="ord">
          <ac:chgData name="Barroilhet, Dan - DOA" userId="f1f56478-30ac-42d8-9a20-e58757f81dcd" providerId="ADAL" clId="{15B71A5D-9FBF-4FE5-98D7-2FCBA2AB523B}" dt="2023-04-27T15:54:17.228" v="12" actId="167"/>
          <ac:picMkLst>
            <pc:docMk/>
            <pc:sldMk cId="3577981479" sldId="256"/>
            <ac:picMk id="34" creationId="{1F93669A-183B-0F35-D95C-F7C5E018276E}"/>
          </ac:picMkLst>
        </pc:picChg>
      </pc:sldChg>
      <pc:sldChg chg="modSp mod">
        <pc:chgData name="Barroilhet, Dan - DOA" userId="f1f56478-30ac-42d8-9a20-e58757f81dcd" providerId="ADAL" clId="{15B71A5D-9FBF-4FE5-98D7-2FCBA2AB523B}" dt="2023-04-27T16:08:41.736" v="56" actId="20577"/>
        <pc:sldMkLst>
          <pc:docMk/>
          <pc:sldMk cId="1287863781" sldId="257"/>
        </pc:sldMkLst>
        <pc:spChg chg="mod">
          <ac:chgData name="Barroilhet, Dan - DOA" userId="f1f56478-30ac-42d8-9a20-e58757f81dcd" providerId="ADAL" clId="{15B71A5D-9FBF-4FE5-98D7-2FCBA2AB523B}" dt="2023-04-27T16:08:41.736" v="56" actId="20577"/>
          <ac:spMkLst>
            <pc:docMk/>
            <pc:sldMk cId="1287863781" sldId="257"/>
            <ac:spMk id="20" creationId="{4C9793D9-57D5-0025-A080-582E0ED8DDC2}"/>
          </ac:spMkLst>
        </pc:spChg>
      </pc:sldChg>
      <pc:sldChg chg="modSp mod">
        <pc:chgData name="Barroilhet, Dan - DOA" userId="f1f56478-30ac-42d8-9a20-e58757f81dcd" providerId="ADAL" clId="{15B71A5D-9FBF-4FE5-98D7-2FCBA2AB523B}" dt="2023-04-27T15:54:08.758" v="11"/>
        <pc:sldMkLst>
          <pc:docMk/>
          <pc:sldMk cId="3881409915" sldId="258"/>
        </pc:sldMkLst>
        <pc:picChg chg="ord">
          <ac:chgData name="Barroilhet, Dan - DOA" userId="f1f56478-30ac-42d8-9a20-e58757f81dcd" providerId="ADAL" clId="{15B71A5D-9FBF-4FE5-98D7-2FCBA2AB523B}" dt="2023-04-27T15:54:03.991" v="10"/>
          <ac:picMkLst>
            <pc:docMk/>
            <pc:sldMk cId="3881409915" sldId="258"/>
            <ac:picMk id="3" creationId="{3E72692E-F183-C81B-A87E-38C6588C6D84}"/>
          </ac:picMkLst>
        </pc:picChg>
        <pc:picChg chg="ord">
          <ac:chgData name="Barroilhet, Dan - DOA" userId="f1f56478-30ac-42d8-9a20-e58757f81dcd" providerId="ADAL" clId="{15B71A5D-9FBF-4FE5-98D7-2FCBA2AB523B}" dt="2023-04-27T15:54:02.302" v="9"/>
          <ac:picMkLst>
            <pc:docMk/>
            <pc:sldMk cId="3881409915" sldId="258"/>
            <ac:picMk id="6" creationId="{E6381F0A-9927-3E57-B9CB-187EC6C20AD5}"/>
          </ac:picMkLst>
        </pc:picChg>
        <pc:picChg chg="ord">
          <ac:chgData name="Barroilhet, Dan - DOA" userId="f1f56478-30ac-42d8-9a20-e58757f81dcd" providerId="ADAL" clId="{15B71A5D-9FBF-4FE5-98D7-2FCBA2AB523B}" dt="2023-04-27T15:54:08.758" v="11"/>
          <ac:picMkLst>
            <pc:docMk/>
            <pc:sldMk cId="3881409915" sldId="258"/>
            <ac:picMk id="9" creationId="{A1081143-90DF-BE1B-DA40-FB6E5B4BBB96}"/>
          </ac:picMkLst>
        </pc:picChg>
        <pc:picChg chg="ord">
          <ac:chgData name="Barroilhet, Dan - DOA" userId="f1f56478-30ac-42d8-9a20-e58757f81dcd" providerId="ADAL" clId="{15B71A5D-9FBF-4FE5-98D7-2FCBA2AB523B}" dt="2023-04-27T15:54:00.645" v="8"/>
          <ac:picMkLst>
            <pc:docMk/>
            <pc:sldMk cId="3881409915" sldId="258"/>
            <ac:picMk id="24" creationId="{84C4C786-6D91-F384-A65C-68C43CBA81DC}"/>
          </ac:picMkLst>
        </pc:picChg>
        <pc:picChg chg="ord">
          <ac:chgData name="Barroilhet, Dan - DOA" userId="f1f56478-30ac-42d8-9a20-e58757f81dcd" providerId="ADAL" clId="{15B71A5D-9FBF-4FE5-98D7-2FCBA2AB523B}" dt="2023-04-27T15:53:58.862" v="7"/>
          <ac:picMkLst>
            <pc:docMk/>
            <pc:sldMk cId="3881409915" sldId="258"/>
            <ac:picMk id="26" creationId="{71958986-7B6B-457E-BBD9-AC27A628E3E7}"/>
          </ac:picMkLst>
        </pc:picChg>
        <pc:picChg chg="ord">
          <ac:chgData name="Barroilhet, Dan - DOA" userId="f1f56478-30ac-42d8-9a20-e58757f81dcd" providerId="ADAL" clId="{15B71A5D-9FBF-4FE5-98D7-2FCBA2AB523B}" dt="2023-04-27T15:53:56.226" v="6" actId="167"/>
          <ac:picMkLst>
            <pc:docMk/>
            <pc:sldMk cId="3881409915" sldId="258"/>
            <ac:picMk id="30" creationId="{8A52CA74-CEFC-0862-0BCE-F5692B5B956B}"/>
          </ac:picMkLst>
        </pc:picChg>
      </pc:sldChg>
      <pc:sldChg chg="modSp mod">
        <pc:chgData name="Barroilhet, Dan - DOA" userId="f1f56478-30ac-42d8-9a20-e58757f81dcd" providerId="ADAL" clId="{15B71A5D-9FBF-4FE5-98D7-2FCBA2AB523B}" dt="2023-04-27T15:53:43.465" v="5"/>
        <pc:sldMkLst>
          <pc:docMk/>
          <pc:sldMk cId="3400694261" sldId="259"/>
        </pc:sldMkLst>
        <pc:picChg chg="ord">
          <ac:chgData name="Barroilhet, Dan - DOA" userId="f1f56478-30ac-42d8-9a20-e58757f81dcd" providerId="ADAL" clId="{15B71A5D-9FBF-4FE5-98D7-2FCBA2AB523B}" dt="2023-04-27T15:53:40.621" v="4"/>
          <ac:picMkLst>
            <pc:docMk/>
            <pc:sldMk cId="3400694261" sldId="259"/>
            <ac:picMk id="5" creationId="{499ADD48-62CF-1586-B99D-9D5F88177A75}"/>
          </ac:picMkLst>
        </pc:picChg>
        <pc:picChg chg="ord">
          <ac:chgData name="Barroilhet, Dan - DOA" userId="f1f56478-30ac-42d8-9a20-e58757f81dcd" providerId="ADAL" clId="{15B71A5D-9FBF-4FE5-98D7-2FCBA2AB523B}" dt="2023-04-27T15:53:38.791" v="3"/>
          <ac:picMkLst>
            <pc:docMk/>
            <pc:sldMk cId="3400694261" sldId="259"/>
            <ac:picMk id="8" creationId="{5F2C1642-F2B6-3291-F86B-F7476B57E915}"/>
          </ac:picMkLst>
        </pc:picChg>
        <pc:picChg chg="ord">
          <ac:chgData name="Barroilhet, Dan - DOA" userId="f1f56478-30ac-42d8-9a20-e58757f81dcd" providerId="ADAL" clId="{15B71A5D-9FBF-4FE5-98D7-2FCBA2AB523B}" dt="2023-04-27T15:53:43.465" v="5"/>
          <ac:picMkLst>
            <pc:docMk/>
            <pc:sldMk cId="3400694261" sldId="259"/>
            <ac:picMk id="9" creationId="{A1081143-90DF-BE1B-DA40-FB6E5B4BBB96}"/>
          </ac:picMkLst>
        </pc:picChg>
        <pc:picChg chg="ord">
          <ac:chgData name="Barroilhet, Dan - DOA" userId="f1f56478-30ac-42d8-9a20-e58757f81dcd" providerId="ADAL" clId="{15B71A5D-9FBF-4FE5-98D7-2FCBA2AB523B}" dt="2023-04-27T15:53:36.975" v="2"/>
          <ac:picMkLst>
            <pc:docMk/>
            <pc:sldMk cId="3400694261" sldId="259"/>
            <ac:picMk id="11" creationId="{1BF84A87-EE4C-143A-CDB6-ECD23DC9F250}"/>
          </ac:picMkLst>
        </pc:picChg>
        <pc:picChg chg="ord">
          <ac:chgData name="Barroilhet, Dan - DOA" userId="f1f56478-30ac-42d8-9a20-e58757f81dcd" providerId="ADAL" clId="{15B71A5D-9FBF-4FE5-98D7-2FCBA2AB523B}" dt="2023-04-27T15:53:34.254" v="1"/>
          <ac:picMkLst>
            <pc:docMk/>
            <pc:sldMk cId="3400694261" sldId="259"/>
            <ac:picMk id="13" creationId="{02DB2784-537D-FA4F-15C2-EE0E730D387C}"/>
          </ac:picMkLst>
        </pc:picChg>
        <pc:picChg chg="ord">
          <ac:chgData name="Barroilhet, Dan - DOA" userId="f1f56478-30ac-42d8-9a20-e58757f81dcd" providerId="ADAL" clId="{15B71A5D-9FBF-4FE5-98D7-2FCBA2AB523B}" dt="2023-04-27T15:53:31.458" v="0" actId="167"/>
          <ac:picMkLst>
            <pc:docMk/>
            <pc:sldMk cId="3400694261" sldId="259"/>
            <ac:picMk id="15" creationId="{C7B57B3C-658C-F768-F3FB-39FA18F8E5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A2B01-D5CD-8755-CFF5-53FCB9F2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16BB1-0FC3-9672-6B5E-B6EED4A85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BE58F-AD0B-AD29-E0D0-0094D76F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3397A-2B86-602D-6021-85C48184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21EDA-7649-F20A-3C08-7A881156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B93F-BA45-79A4-7E9A-D8DD8E9F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920BC-044D-68FB-7798-29C3896E7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3091-F618-0608-C3B2-8EF148CA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E5C27-A277-554B-768A-98095D57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0F01-54B7-79E3-1B43-34A36648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4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A883C-3A08-3846-494B-FD953FD88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BAE38-E7CA-0391-A26D-1250363A5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DE5DE-615B-08BB-F8C7-E5B593D5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023-C833-B45A-993E-6D42E5AA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C2222-5591-3B13-2AA0-E2DFFA9A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B2B1-1B38-347A-C0D6-12E26ACA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C34F4-B102-0819-B365-10C74084D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C7EEB-DE6E-4CE8-8A33-4EC758C0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F93B5-0049-EFD0-0849-6BF17F9D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916D3-3FF4-CE91-883D-EC156F1C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3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59EF-AF43-105F-E61B-02D8BD4E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A84DE-DDB9-E08E-7BFA-753F3E28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B074B-BC36-1037-692C-D36A11DF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99D2C-47B7-4BDA-4C53-0CC289A0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CAC7F-AF02-7B6D-AC8D-B1A6E05E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2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D1516-8907-A520-7268-C74DE595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8311-5E83-2018-072C-EB8EF5F09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8FE1E-9052-9335-1C5B-22FC30E98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10D1-BCD6-B534-38E8-8B427317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44622-173C-C694-1267-2A18C2BB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65DA2-A3E9-60F7-3F57-03246020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F7BC-5C39-9DB3-1864-4AD1215C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45CDD-2665-D76A-324B-C4B8237E8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7CE2F-944B-A810-AF4B-9C50D22B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3F1F4-4355-0FDB-B91A-8835E359E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2373E-1FAE-72DF-975B-147A5C02B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4D744-6848-3917-6048-649B67E4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62D103-F259-213A-550B-26C88D2D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9B9217-2353-BEB8-06BE-B32F6167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1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A1CC-5F0E-4DDC-1728-BBF4E793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751C5-8FCF-5A7D-AB89-6438CB4F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A77E1-0032-EEA2-5A02-D4367CBD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4AEB5-658B-2DD3-9BBA-54DF1561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079C6-D142-5EC8-2C8E-0FEB10CD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DD95-CBD9-FA71-4511-BC11A1D5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0401C-AC4D-4855-AD6F-1F649B2A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81D4-945F-5DDA-3387-1B11BF0C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F0536-8384-2991-74EE-A080D0ED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859F-FD22-42CA-C062-12F9B266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98B7E-7688-EDCB-E15A-A0A06A92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3BAD0-7A15-5026-DF54-AD2BAB26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4E378-3653-51BC-8F92-1AFEB2D3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A8A8-4D4B-4EC5-E88C-EACC791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B57AA-21A2-205C-60E8-92303A4F1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7AAC1-D7F7-BB72-1A00-BE14FD614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B96D-9653-2193-BBC1-A7DC41EA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B92EC-55BF-319A-2477-78235753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B3DCD-8572-FA18-A45C-0B5D41B6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1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574F2-67C3-AA17-A010-EE8ED369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9ADC9-F00D-9F4B-AB8E-5EFBC76A0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A1D7-81D4-7EBC-D7D0-E9146AE39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2A77-7B83-41F7-8C70-1DDF57EC85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4678D-D246-A29E-8523-53CE6F38C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7F50A-975C-AA44-2204-4CE3929F6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BE1D-6732-42EE-AC80-5A029AD2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A1081143-90DF-BE1B-DA40-FB6E5B4B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99ADD48-62CF-1586-B99D-9D5F88177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F2C1642-F2B6-3291-F86B-F7476B57E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11" name="Picture 10" descr="A picture containing map&#10;&#10;Description automatically generated">
            <a:extLst>
              <a:ext uri="{FF2B5EF4-FFF2-40B4-BE49-F238E27FC236}">
                <a16:creationId xmlns:a16="http://schemas.microsoft.com/office/drawing/2014/main" id="{1BF84A87-EE4C-143A-CDB6-ECD23DC9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13" name="Picture 12" descr="A picture containing map&#10;&#10;Description automatically generated">
            <a:extLst>
              <a:ext uri="{FF2B5EF4-FFF2-40B4-BE49-F238E27FC236}">
                <a16:creationId xmlns:a16="http://schemas.microsoft.com/office/drawing/2014/main" id="{02DB2784-537D-FA4F-15C2-EE0E730D38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15" name="Picture 14" descr="Map&#10;&#10;Description automatically generated with low confidence">
            <a:extLst>
              <a:ext uri="{FF2B5EF4-FFF2-40B4-BE49-F238E27FC236}">
                <a16:creationId xmlns:a16="http://schemas.microsoft.com/office/drawing/2014/main" id="{C7B57B3C-658C-F768-F3FB-39FA18F8E5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0D65AA-3A13-8328-C18B-5C7CB2C2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Total Numeric Change 4/2010-4/2020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9793D9-57D5-0025-A080-582E0ED8DDC2}"/>
              </a:ext>
            </a:extLst>
          </p:cNvPr>
          <p:cNvSpPr txBox="1"/>
          <p:nvPr/>
        </p:nvSpPr>
        <p:spPr>
          <a:xfrm>
            <a:off x="3546389" y="6462584"/>
            <a:ext cx="8526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Sources:  U.S. Census Bureau</a:t>
            </a:r>
          </a:p>
        </p:txBody>
      </p:sp>
    </p:spTree>
    <p:extLst>
      <p:ext uri="{BB962C8B-B14F-4D97-AF65-F5344CB8AC3E}">
        <p14:creationId xmlns:p14="http://schemas.microsoft.com/office/powerpoint/2010/main" val="34006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A1081143-90DF-BE1B-DA40-FB6E5B4B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E72692E-F183-C81B-A87E-38C6588C6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6381F0A-9927-3E57-B9CB-187EC6C20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24" name="Picture 23" descr="A picture containing map&#10;&#10;Description automatically generated">
            <a:extLst>
              <a:ext uri="{FF2B5EF4-FFF2-40B4-BE49-F238E27FC236}">
                <a16:creationId xmlns:a16="http://schemas.microsoft.com/office/drawing/2014/main" id="{84C4C786-6D91-F384-A65C-68C43CBA8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26" name="Picture 25" descr="A picture containing map&#10;&#10;Description automatically generated">
            <a:extLst>
              <a:ext uri="{FF2B5EF4-FFF2-40B4-BE49-F238E27FC236}">
                <a16:creationId xmlns:a16="http://schemas.microsoft.com/office/drawing/2014/main" id="{71958986-7B6B-457E-BBD9-AC27A628E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8A52CA74-CEFC-0862-0BCE-F5692B5B95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0D65AA-3A13-8328-C18B-5C7CB2C2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Total Change Rates 4/2010-4/2020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9793D9-57D5-0025-A080-582E0ED8DDC2}"/>
              </a:ext>
            </a:extLst>
          </p:cNvPr>
          <p:cNvSpPr txBox="1"/>
          <p:nvPr/>
        </p:nvSpPr>
        <p:spPr>
          <a:xfrm>
            <a:off x="3546389" y="6462584"/>
            <a:ext cx="8526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Sources:  U.S. Census Bureau</a:t>
            </a:r>
          </a:p>
        </p:txBody>
      </p:sp>
    </p:spTree>
    <p:extLst>
      <p:ext uri="{BB962C8B-B14F-4D97-AF65-F5344CB8AC3E}">
        <p14:creationId xmlns:p14="http://schemas.microsoft.com/office/powerpoint/2010/main" val="38814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A1081143-90DF-BE1B-DA40-FB6E5B4B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87470BC7-39F0-77E2-0250-B26BFF89B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24" name="Picture 23" descr="A picture containing map&#10;&#10;Description automatically generated">
            <a:extLst>
              <a:ext uri="{FF2B5EF4-FFF2-40B4-BE49-F238E27FC236}">
                <a16:creationId xmlns:a16="http://schemas.microsoft.com/office/drawing/2014/main" id="{D5079C46-C0CE-FF19-7329-45F6AF33F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26" name="Picture 25" descr="Map&#10;&#10;Description automatically generated with low confidence">
            <a:extLst>
              <a:ext uri="{FF2B5EF4-FFF2-40B4-BE49-F238E27FC236}">
                <a16:creationId xmlns:a16="http://schemas.microsoft.com/office/drawing/2014/main" id="{711AEC33-6F20-767A-9572-9B84C97E9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ADEB0D9C-B3F6-9105-EDC3-3F761EFE0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34" name="Picture 33" descr="Map&#10;&#10;Description automatically generated">
            <a:extLst>
              <a:ext uri="{FF2B5EF4-FFF2-40B4-BE49-F238E27FC236}">
                <a16:creationId xmlns:a16="http://schemas.microsoft.com/office/drawing/2014/main" id="{1F93669A-183B-0F35-D95C-F7C5E0182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0D65AA-3A13-8328-C18B-5C7CB2C2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County Net Migration Rates 4/2010-4/2020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D30BE9-EF22-5073-78AD-B38B62A8CF02}"/>
                  </a:ext>
                </a:extLst>
              </p:cNvPr>
              <p:cNvSpPr txBox="1"/>
              <p:nvPr/>
            </p:nvSpPr>
            <p:spPr>
              <a:xfrm>
                <a:off x="7433661" y="1398300"/>
                <a:ext cx="3095014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𝑚𝑜𝑣𝑒𝑟𝑠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𝑚𝑜𝑣𝑒𝑟𝑠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𝐴𝑝𝑟𝑖𝑙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2010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𝑃𝑜𝑝𝑢𝑙𝑎𝑡𝑖𝑜𝑛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D30BE9-EF22-5073-78AD-B38B62A8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61" y="1398300"/>
                <a:ext cx="309501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C9793D9-57D5-0025-A080-582E0ED8DDC2}"/>
              </a:ext>
            </a:extLst>
          </p:cNvPr>
          <p:cNvSpPr txBox="1"/>
          <p:nvPr/>
        </p:nvSpPr>
        <p:spPr>
          <a:xfrm>
            <a:off x="3546389" y="6462584"/>
            <a:ext cx="8526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Sources: WI Dept. of Health Services (births and deaths); U.S. Census Bureau (2010 population)</a:t>
            </a:r>
          </a:p>
        </p:txBody>
      </p:sp>
    </p:spTree>
    <p:extLst>
      <p:ext uri="{BB962C8B-B14F-4D97-AF65-F5344CB8AC3E}">
        <p14:creationId xmlns:p14="http://schemas.microsoft.com/office/powerpoint/2010/main" val="35779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0D65AA-3A13-8328-C18B-5C7CB2C2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County Natural Change Rates 4/2010-4/2020</a:t>
            </a:r>
          </a:p>
        </p:txBody>
      </p:sp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A1081143-90DF-BE1B-DA40-FB6E5B4B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11" name="Picture 10" descr="Diagram, map&#10;&#10;Description automatically generated">
            <a:extLst>
              <a:ext uri="{FF2B5EF4-FFF2-40B4-BE49-F238E27FC236}">
                <a16:creationId xmlns:a16="http://schemas.microsoft.com/office/drawing/2014/main" id="{E2902E47-C71C-059B-41AE-0CA3384AD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2C17D175-9E32-1F91-0785-811E3486F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E783C56B-D67F-0995-8B0D-E1ACA91DF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724AF0F4-A3C8-BBF4-C95B-5B4CD1C39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5F3F457F-E460-0367-3582-EAB9F61F1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0" y="1216152"/>
            <a:ext cx="8228919" cy="5485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D30BE9-EF22-5073-78AD-B38B62A8CF02}"/>
                  </a:ext>
                </a:extLst>
              </p:cNvPr>
              <p:cNvSpPr txBox="1"/>
              <p:nvPr/>
            </p:nvSpPr>
            <p:spPr>
              <a:xfrm>
                <a:off x="7433661" y="1398300"/>
                <a:ext cx="378802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𝑑𝑒𝑐𝑎𝑑𝑒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𝑏𝑖𝑟𝑡h𝑠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𝑑𝑒𝑐𝑎𝑑𝑒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𝑑𝑒𝑎𝑡h𝑠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𝐴𝑝𝑟𝑖𝑙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2010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𝑃𝑜𝑝𝑢𝑙𝑎𝑡𝑖𝑜𝑛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D30BE9-EF22-5073-78AD-B38B62A8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61" y="1398300"/>
                <a:ext cx="37880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C9793D9-57D5-0025-A080-582E0ED8DDC2}"/>
              </a:ext>
            </a:extLst>
          </p:cNvPr>
          <p:cNvSpPr txBox="1"/>
          <p:nvPr/>
        </p:nvSpPr>
        <p:spPr>
          <a:xfrm>
            <a:off x="3546389" y="6462584"/>
            <a:ext cx="8526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Sources: WI Dept. of Health Services (births and deaths); U.S. Census Bureau (2010 population)</a:t>
            </a:r>
          </a:p>
        </p:txBody>
      </p:sp>
    </p:spTree>
    <p:extLst>
      <p:ext uri="{BB962C8B-B14F-4D97-AF65-F5344CB8AC3E}">
        <p14:creationId xmlns:p14="http://schemas.microsoft.com/office/powerpoint/2010/main" val="12878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44E382B9BA4418775E128E5F912D6" ma:contentTypeVersion="2" ma:contentTypeDescription="Create a new document." ma:contentTypeScope="" ma:versionID="c593df59d529cd62c52edc0f58c44ef0">
  <xsd:schema xmlns:xsd="http://www.w3.org/2001/XMLSchema" xmlns:xs="http://www.w3.org/2001/XMLSchema" xmlns:p="http://schemas.microsoft.com/office/2006/metadata/properties" xmlns:ns1="http://schemas.microsoft.com/sharepoint/v3" xmlns:ns2="bb65cc95-6d4e-4879-a879-9838761499af" xmlns:ns3="9e30f06f-ad7a-453a-8e08-8a8878e30bd1" targetNamespace="http://schemas.microsoft.com/office/2006/metadata/properties" ma:root="true" ma:fieldsID="67ebbaea808b247c46602f4156dd947f" ns1:_="" ns2:_="" ns3:_="">
    <xsd:import namespace="http://schemas.microsoft.com/sharepoint/v3"/>
    <xsd:import namespace="bb65cc95-6d4e-4879-a879-9838761499af"/>
    <xsd:import namespace="9e30f06f-ad7a-453a-8e08-8a8878e30b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3:Document_x0020_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5cc95-6d4e-4879-a879-9838761499a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f06f-ad7a-453a-8e08-8a8878e30bd1" elementFormDefault="qualified">
    <xsd:import namespace="http://schemas.microsoft.com/office/2006/documentManagement/types"/>
    <xsd:import namespace="http://schemas.microsoft.com/office/infopath/2007/PartnerControls"/>
    <xsd:element name="Division" ma:index="13" nillable="true" ma:displayName="Division" ma:default="Unspecified" ma:description="DOA division" ma:format="RadioButtons" ma:internalName="Division">
      <xsd:simpleType>
        <xsd:restriction base="dms:Choice">
          <xsd:enumeration value="CPD"/>
          <xsd:enumeration value="DEBF"/>
          <xsd:enumeration value="DEHCR"/>
          <xsd:enumeration value="DEO"/>
          <xsd:enumeration value="DET"/>
          <xsd:enumeration value="DFD"/>
          <xsd:enumeration value="DFM"/>
          <xsd:enumeration value="DHA"/>
          <xsd:enumeration value="DIR"/>
          <xsd:enumeration value="DPM"/>
          <xsd:enumeration value="Gaming"/>
          <xsd:enumeration value="Legal"/>
          <xsd:enumeration value="SECY"/>
          <xsd:enumeration value="STAR"/>
          <xsd:enumeration value="Unspecified"/>
        </xsd:restriction>
      </xsd:simpleType>
    </xsd:element>
    <xsd:element name="Document_x0020_Year" ma:index="14" nillable="true" ma:displayName="Document Year" ma:description="Optional column for document year" ma:internalName="Document_x0020_Year">
      <xsd:simpleType>
        <xsd:restriction base="dms:Text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Year xmlns="9e30f06f-ad7a-453a-8e08-8a8878e30bd1" xsi:nil="true"/>
    <Division xmlns="9e30f06f-ad7a-453a-8e08-8a8878e30bd1">Unspecified</Division>
    <PublishingExpirationDate xmlns="http://schemas.microsoft.com/sharepoint/v3" xsi:nil="true"/>
    <PublishingStartDate xmlns="http://schemas.microsoft.com/sharepoint/v3" xsi:nil="true"/>
    <_dlc_DocId xmlns="bb65cc95-6d4e-4879-a879-9838761499af">33E6D4FPPFNA-1999820295-2605</_dlc_DocId>
    <_dlc_DocIdUrl xmlns="bb65cc95-6d4e-4879-a879-9838761499af">
      <Url>https://doa.wi.gov/_layouts/15/DocIdRedir.aspx?ID=33E6D4FPPFNA-1999820295-2605</Url>
      <Description>33E6D4FPPFNA-1999820295-2605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246C0BC-9CAF-49D4-8D45-CD1EF9E26DED}"/>
</file>

<file path=customXml/itemProps2.xml><?xml version="1.0" encoding="utf-8"?>
<ds:datastoreItem xmlns:ds="http://schemas.openxmlformats.org/officeDocument/2006/customXml" ds:itemID="{39FF5072-3E47-46B7-9C86-FE2B0002A5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155601-5C6E-4B74-83FB-D88A16A215BF}">
  <ds:schemaRefs>
    <ds:schemaRef ds:uri="http://schemas.microsoft.com/office/2006/metadata/properties"/>
    <ds:schemaRef ds:uri="http://schemas.microsoft.com/office/infopath/2007/PartnerControls"/>
    <ds:schemaRef ds:uri="467cbf88-ae6f-4b3f-ac3d-48bfd3870156"/>
    <ds:schemaRef ds:uri="http://schemas.microsoft.com/sharepoint/v3"/>
    <ds:schemaRef ds:uri="a45391cd-ece0-4004-9cca-911e02011414"/>
  </ds:schemaRefs>
</ds:datastoreItem>
</file>

<file path=customXml/itemProps4.xml><?xml version="1.0" encoding="utf-8"?>
<ds:datastoreItem xmlns:ds="http://schemas.openxmlformats.org/officeDocument/2006/customXml" ds:itemID="{870E7996-E6D9-4DF0-8716-6440F79BC0EF}"/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82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Total Numeric Change 4/2010-4/2020</vt:lpstr>
      <vt:lpstr>Total Change Rates 4/2010-4/2020</vt:lpstr>
      <vt:lpstr>County Net Migration Rates 4/2010-4/2020</vt:lpstr>
      <vt:lpstr>County Natural Change Rates 4/2010-4/2020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Numeric Change 4/2010-4/2020</dc:title>
  <dc:creator>Barroilhet, Dan - DOA</dc:creator>
  <cp:lastModifiedBy>Barroilhet, Dan - DOA</cp:lastModifiedBy>
  <cp:revision>1</cp:revision>
  <dcterms:created xsi:type="dcterms:W3CDTF">2023-04-04T14:21:00Z</dcterms:created>
  <dcterms:modified xsi:type="dcterms:W3CDTF">2023-04-27T16:08:53Z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0x01010041144E382B9BA4418775E128E5F912D6</vt:lpwstr>
  </property>
  <property fmtid="{D5CDD505-2E9C-101B-9397-08002B2CF9AE}" pid="3" name="MediaServiceImageTags">
    <vt:lpwstr/>
  </property>
  <property fmtid="{D5CDD505-2E9C-101B-9397-08002B2CF9AE}" pid="4" name="_dlc_DocIdItemGuid">
    <vt:lpwstr>90f2aaa2-5b28-4427-8573-c286526e1a8c</vt:lpwstr>
  </property>
</Properties>
</file>